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2EC33-C534-30CE-D9E5-964D0374D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CE3B2C-9F2E-2E90-F4BF-4AC8666C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5D4335-6570-7349-0116-A005926F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3673AF-A59E-C252-C988-02444163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2B8381-DE2A-B121-4C7B-D76DC48F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6A228-B813-F85E-3F20-40CFF9B8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49DBD8-4C55-3F7D-37F5-34105797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73DD2A-917D-2BA3-22AB-CA88FFA1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F687C7-B941-7640-2CCD-5A05AFD9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531B41-6B37-9F42-A90B-BBCB4F1F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35611FD-2F42-170C-DD28-5CAB53499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5B0DD8-00DA-4C5A-6CA6-470815CB7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6B2B96-E257-0D69-39B2-2DE1B643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E9DB0B-20A5-2F74-A129-5C2C7F6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BB9EF8-3957-3B80-D225-548EED6E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9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62338-6E19-D3B8-3748-896CD702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A9D057-5FF2-ACF9-E903-2A3C0E398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F84878-7691-D12A-59C5-693E4AA7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67DA08-34BB-72BC-61BE-A55B7F18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E16821-67B1-8685-2A3C-99EAB132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6025B-4743-27CB-1812-7D8709A0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C7F227-4274-5D4D-92F8-119EF6758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B120C3-CA45-112B-D194-1530EBD8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D5EBF3-B0E4-9B1C-CE66-84EE4CA1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CF5405-5A49-6021-55FB-46130851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5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E07C7-1ADC-A81D-BB18-9BAE1B5B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8A7D88-D869-81B1-3E3D-FC11DC748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E01025-D441-5CC6-703A-2AAC29B85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EA38B2-BBE2-747F-5134-8AF186FA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ECDCF4-D93C-201E-D5C6-718E55E1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112871-2052-4492-8C33-5658996C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E362D-5759-0D8D-E2E8-9D82335E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9130FF-FEBB-FCA4-27BE-2F03F9B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871C0F-6217-4E59-9296-23275B36A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9A6B35-4F58-4C5C-46B4-4DCE74231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77A997-F7B7-DED7-3EFF-B2AFF457D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38542DF-0F1D-D731-D5C9-9F981EEEA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31385B9-81CD-BB51-B8A1-ECC2C77E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6EC8F2-0F8D-1C3E-F29E-F9703EB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7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5F2C8-1D53-9550-8BDA-285D00AF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8492DAA-C24A-479F-73B0-4FF8D95C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129727-CE94-1698-0FD5-5BD21E1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2C9BD0-246D-2229-581F-F762CD57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8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0E6D7D3-946F-AC25-D6E4-D70D886B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532C341-FE59-B1F5-86E7-C7CA5741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69B0BC-740C-92E4-B923-55882A3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E95E0-C588-30C6-549D-969E79A2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2EDC27-ADE4-E8E6-EDE5-073B641E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61B887-D711-6056-B329-05A6D95BE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B47EEC-2BE6-0A8C-A467-5AFEC9CA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966CCA-1921-A94A-E68E-914E9472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4952BB-0320-B877-A340-D7E0C16C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80B89-8E71-364A-BCEE-764BEB46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D86E71-4D3A-9E75-F037-AD90DE772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B2B8A1-6ADA-F0F5-914E-E833555D3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75DEFF-D174-C753-139B-F4E6835D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C8951A-DC77-B30F-A8CC-D00D68E4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5B0D1F-5C40-EFA0-14B6-273240EE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8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09BCDB7-A220-4458-58EE-92D2B9BE5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36B330-2F29-A85A-780A-5E12D8BFE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8E370E-590C-7BC8-7623-90F23B611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A87ED8-C4F2-41C8-B22B-B9A9133C1E32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5FA4FA-9ED8-9AAB-7EAB-6B206C04F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FC0DCB-0EC4-BFB6-A962-C58C6402A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106D8E-0EBA-4D52-8972-7B96A2A0CE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3E5AA-EA40-3684-D2DB-8DD0E486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" y="1826302"/>
            <a:ext cx="57324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brethren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pray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us,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B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the Lord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free course and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glorified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B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Thessalonians 3:1)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3DE3101-A96C-F272-C6C5-05EBC6FD02D2}"/>
              </a:ext>
            </a:extLst>
          </p:cNvPr>
          <p:cNvSpPr txBox="1"/>
          <p:nvPr/>
        </p:nvSpPr>
        <p:spPr>
          <a:xfrm>
            <a:off x="6345980" y="1675719"/>
            <a:ext cx="5628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and Stamina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missionaries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Satan’s plans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rapidly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D107804-ADE5-1AE3-2D3C-9EA47AA73058}"/>
              </a:ext>
            </a:extLst>
          </p:cNvPr>
          <p:cNvCxnSpPr/>
          <p:nvPr/>
        </p:nvCxnSpPr>
        <p:spPr>
          <a:xfrm>
            <a:off x="6039232" y="1834925"/>
            <a:ext cx="0" cy="4543865"/>
          </a:xfrm>
          <a:prstGeom prst="line">
            <a:avLst/>
          </a:prstGeom>
          <a:ln w="41275"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2FA8503B-9F3A-02C2-6EC0-3C1613F7B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14665"/>
              </p:ext>
            </p:extLst>
          </p:nvPr>
        </p:nvGraphicFramePr>
        <p:xfrm>
          <a:off x="717452" y="323558"/>
          <a:ext cx="10241280" cy="914400"/>
        </p:xfrm>
        <a:graphic>
          <a:graphicData uri="http://schemas.openxmlformats.org/drawingml/2006/table">
            <a:tbl>
              <a:tblPr/>
              <a:tblGrid>
                <a:gridCol w="10241280">
                  <a:extLst>
                    <a:ext uri="{9D8B030D-6E8A-4147-A177-3AD203B41FA5}">
                      <a16:colId xmlns:a16="http://schemas.microsoft.com/office/drawing/2014/main" val="3039564225"/>
                    </a:ext>
                  </a:extLst>
                </a:gridCol>
              </a:tblGrid>
              <a:tr h="618978">
                <a:tc>
                  <a:txBody>
                    <a:bodyPr/>
                    <a:lstStyle/>
                    <a:p>
                      <a:pPr algn="ctr"/>
                      <a:r>
                        <a:rPr lang="fr-BE" sz="5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How to </a:t>
                      </a:r>
                      <a:r>
                        <a:rPr lang="fr-BE" sz="5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pray</a:t>
                      </a:r>
                      <a:r>
                        <a:rPr lang="fr-BE" sz="5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for missions</a:t>
                      </a:r>
                      <a:endParaRPr lang="en-US" sz="5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313355"/>
                  </a:ext>
                </a:extLst>
              </a:tr>
            </a:tbl>
          </a:graphicData>
        </a:graphic>
      </p:graphicFrame>
      <p:pic>
        <p:nvPicPr>
          <p:cNvPr id="2" name="Picture 4" descr="30 Prayers for a Friend for Strength ...">
            <a:extLst>
              <a:ext uri="{FF2B5EF4-FFF2-40B4-BE49-F238E27FC236}">
                <a16:creationId xmlns:a16="http://schemas.microsoft.com/office/drawing/2014/main" id="{5D100EC2-029D-DD8B-E4CE-E9421D53C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6" r="-2" b="9270"/>
          <a:stretch/>
        </p:blipFill>
        <p:spPr bwMode="auto">
          <a:xfrm>
            <a:off x="8953700" y="4106857"/>
            <a:ext cx="2812354" cy="24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1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3E5AA-EA40-3684-D2DB-8DD0E486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32" y="1490964"/>
            <a:ext cx="60467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reste, frères,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priez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nous afin que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Parole du Seigneur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répande et soit glorifiée comme elle est chez vous. </a:t>
            </a:r>
          </a:p>
          <a:p>
            <a:pPr marL="0" indent="0" algn="ctr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Thessaloniciens 3:1)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3DE3101-A96C-F272-C6C5-05EBC6FD02D2}"/>
              </a:ext>
            </a:extLst>
          </p:cNvPr>
          <p:cNvSpPr txBox="1"/>
          <p:nvPr/>
        </p:nvSpPr>
        <p:spPr>
          <a:xfrm>
            <a:off x="6563308" y="1394701"/>
            <a:ext cx="5628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et Endurance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les missionnaires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gens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résistent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 plans de Satan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Parole de Dieu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répande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D107804-ADE5-1AE3-2D3C-9EA47AA73058}"/>
              </a:ext>
            </a:extLst>
          </p:cNvPr>
          <p:cNvCxnSpPr/>
          <p:nvPr/>
        </p:nvCxnSpPr>
        <p:spPr>
          <a:xfrm>
            <a:off x="6354481" y="1394701"/>
            <a:ext cx="0" cy="4543865"/>
          </a:xfrm>
          <a:prstGeom prst="line">
            <a:avLst/>
          </a:prstGeom>
          <a:ln w="41275">
            <a:prstDash val="lgDashDot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2FA8503B-9F3A-02C2-6EC0-3C1613F7B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31422"/>
              </p:ext>
            </p:extLst>
          </p:nvPr>
        </p:nvGraphicFramePr>
        <p:xfrm>
          <a:off x="975360" y="309477"/>
          <a:ext cx="10241280" cy="914400"/>
        </p:xfrm>
        <a:graphic>
          <a:graphicData uri="http://schemas.openxmlformats.org/drawingml/2006/table">
            <a:tbl>
              <a:tblPr/>
              <a:tblGrid>
                <a:gridCol w="10241280">
                  <a:extLst>
                    <a:ext uri="{9D8B030D-6E8A-4147-A177-3AD203B41FA5}">
                      <a16:colId xmlns:a16="http://schemas.microsoft.com/office/drawing/2014/main" val="3039564225"/>
                    </a:ext>
                  </a:extLst>
                </a:gridCol>
              </a:tblGrid>
              <a:tr h="618978">
                <a:tc>
                  <a:txBody>
                    <a:bodyPr/>
                    <a:lstStyle/>
                    <a:p>
                      <a:pPr algn="ctr"/>
                      <a:r>
                        <a:rPr lang="fr-BE" sz="54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Comment prier pour les missions</a:t>
                      </a:r>
                      <a:endParaRPr lang="en-US" sz="5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313355"/>
                  </a:ext>
                </a:extLst>
              </a:tr>
            </a:tbl>
          </a:graphicData>
        </a:graphic>
      </p:graphicFrame>
      <p:pic>
        <p:nvPicPr>
          <p:cNvPr id="26" name="Picture 4" descr="30 Prayers for a Friend for Strength ...">
            <a:extLst>
              <a:ext uri="{FF2B5EF4-FFF2-40B4-BE49-F238E27FC236}">
                <a16:creationId xmlns:a16="http://schemas.microsoft.com/office/drawing/2014/main" id="{FB4F7A02-2EFC-6566-BEBB-FC69F2EC12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6" r="-2" b="9270"/>
          <a:stretch/>
        </p:blipFill>
        <p:spPr bwMode="auto">
          <a:xfrm>
            <a:off x="9377654" y="4378075"/>
            <a:ext cx="2458233" cy="217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8462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105</Words>
  <Application>Microsoft Office PowerPoint</Application>
  <PresentationFormat>Breedbeeld</PresentationFormat>
  <Paragraphs>12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Times New Roman</vt:lpstr>
      <vt:lpstr>Wingdings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– Prayer Focus</dc:title>
  <dc:creator>Dominique Mubanga</dc:creator>
  <cp:lastModifiedBy>Dominique Mubanga</cp:lastModifiedBy>
  <cp:revision>4</cp:revision>
  <dcterms:created xsi:type="dcterms:W3CDTF">2024-04-06T21:09:30Z</dcterms:created>
  <dcterms:modified xsi:type="dcterms:W3CDTF">2024-04-09T20:31:59Z</dcterms:modified>
</cp:coreProperties>
</file>